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298" r:id="rId33"/>
    <p:sldId id="277" r:id="rId34"/>
    <p:sldId id="278" r:id="rId35"/>
    <p:sldId id="295" r:id="rId36"/>
    <p:sldId id="296" r:id="rId37"/>
    <p:sldId id="297" r:id="rId38"/>
    <p:sldId id="26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82" autoAdjust="0"/>
  </p:normalViewPr>
  <p:slideViewPr>
    <p:cSldViewPr snapToGrid="0">
      <p:cViewPr varScale="1">
        <p:scale>
          <a:sx n="72" d="100"/>
          <a:sy n="72" d="100"/>
        </p:scale>
        <p:origin x="17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38.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731"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732"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733"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734"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350"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351"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352"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353"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250"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251"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00"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408"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408"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24"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25"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3281</TotalTime>
  <Words>3485</Words>
  <Application>Microsoft Office PowerPoint</Application>
  <PresentationFormat>全屏显示(4:3)</PresentationFormat>
  <Paragraphs>340</Paragraphs>
  <Slides>38</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8"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232</cp:revision>
  <dcterms:created xsi:type="dcterms:W3CDTF">2018-03-27T06:53:11Z</dcterms:created>
  <dcterms:modified xsi:type="dcterms:W3CDTF">2018-04-07T07:56:52Z</dcterms:modified>
</cp:coreProperties>
</file>